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77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85" autoAdjust="0"/>
    <p:restoredTop sz="94631" autoAdjust="0"/>
  </p:normalViewPr>
  <p:slideViewPr>
    <p:cSldViewPr>
      <p:cViewPr>
        <p:scale>
          <a:sx n="100" d="100"/>
          <a:sy n="100" d="100"/>
        </p:scale>
        <p:origin x="-158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68C920DA-F22D-44B5-A386-B5966049D7BF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C9FB88E1-985B-4B45-9245-67EC43D667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8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B88E1-985B-4B45-9245-67EC43D667A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3338-A87A-4097-BF81-E2620316BCD4}" type="datetimeFigureOut">
              <a:rPr lang="en-US" smtClean="0"/>
              <a:pPr/>
              <a:t>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BC11-E623-4945-82A4-5D2F94B1F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8595991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3688033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66093515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1887513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57730058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23245160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37221970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34612766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57138487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r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514600"/>
            <a:ext cx="7070015" cy="258798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295400"/>
            <a:ext cx="3581400" cy="17526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5181600" y="1295400"/>
            <a:ext cx="3657600" cy="17526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181600" y="4724400"/>
            <a:ext cx="36576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4724400"/>
            <a:ext cx="3581400" cy="1905000"/>
          </a:xfrm>
          <a:prstGeom prst="roundRect">
            <a:avLst/>
          </a:prstGeom>
          <a:solidFill>
            <a:schemeClr val="bg1">
              <a:lumMod val="85000"/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1447800" y="3276600"/>
            <a:ext cx="304799" cy="987257"/>
          </a:xfrm>
          <a:prstGeom prst="downArrow">
            <a:avLst/>
          </a:prstGeom>
          <a:gradFill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Down Arrow 7"/>
          <p:cNvSpPr/>
          <p:nvPr/>
        </p:nvSpPr>
        <p:spPr>
          <a:xfrm rot="10800000">
            <a:off x="7239001" y="3276600"/>
            <a:ext cx="304799" cy="987257"/>
          </a:xfrm>
          <a:prstGeom prst="downArrow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  <a:alpha val="2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Down Arrow 8"/>
          <p:cNvSpPr/>
          <p:nvPr/>
        </p:nvSpPr>
        <p:spPr>
          <a:xfrm rot="19119535">
            <a:off x="4298415" y="2737118"/>
            <a:ext cx="258153" cy="2208079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Down Arrow 11"/>
          <p:cNvSpPr/>
          <p:nvPr/>
        </p:nvSpPr>
        <p:spPr>
          <a:xfrm rot="2479578">
            <a:off x="4332771" y="2732634"/>
            <a:ext cx="300044" cy="2208055"/>
          </a:xfrm>
          <a:prstGeom prst="downArrow">
            <a:avLst/>
          </a:prstGeom>
          <a:solidFill>
            <a:srgbClr val="FFC000">
              <a:alpha val="40000"/>
            </a:srgbClr>
          </a:solidFill>
          <a:ln>
            <a:solidFill>
              <a:schemeClr val="lt1">
                <a:hueOff val="0"/>
                <a:satOff val="0"/>
                <a:lumOff val="0"/>
                <a:alpha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ounded Rectangle 10"/>
          <p:cNvSpPr/>
          <p:nvPr/>
        </p:nvSpPr>
        <p:spPr>
          <a:xfrm>
            <a:off x="533400" y="152400"/>
            <a:ext cx="8305800" cy="838200"/>
          </a:xfrm>
          <a:prstGeom prst="roundRect">
            <a:avLst/>
          </a:prstGeom>
          <a:solidFill>
            <a:schemeClr val="bg2">
              <a:alpha val="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 smtClean="0"/>
              <a:t>Un-Written Figure:</a:t>
            </a:r>
          </a:p>
          <a:p>
            <a:pPr lvl="0" algn="ctr"/>
            <a:endParaRPr lang="en-US" sz="1200" dirty="0"/>
          </a:p>
          <a:p>
            <a:pPr lvl="0" algn="ctr"/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17736518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7859</TotalTime>
  <Words>60</Words>
  <Application>Microsoft Macintosh PowerPoint</Application>
  <PresentationFormat>On-screen Show (4:3)</PresentationFormat>
  <Paragraphs>20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Performative Approach to Topical Reasoning</dc:title>
  <dc:creator>Compaq_Owner</dc:creator>
  <cp:lastModifiedBy>Andrew Kopp</cp:lastModifiedBy>
  <cp:revision>562</cp:revision>
  <cp:lastPrinted>2010-03-16T18:36:20Z</cp:lastPrinted>
  <dcterms:created xsi:type="dcterms:W3CDTF">2010-09-13T01:36:02Z</dcterms:created>
  <dcterms:modified xsi:type="dcterms:W3CDTF">2018-02-09T19:20:34Z</dcterms:modified>
</cp:coreProperties>
</file>